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09C0-D5BA-497C-B2F2-73E1CA43C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E1B20-7916-4BFF-9D33-368A345BB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FED2A-5638-495E-8A56-7264E496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606B4-D2D6-4666-ABD5-B78ABD6E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ED2E9-D909-4E10-A776-EAFFE6C2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972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B1F5-37E4-4296-ABC7-B50E5399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9511B-2200-4DC3-AB94-EF5274322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EEB30-2079-44F7-A9C1-15B4A089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6010-75E8-4C3E-9195-FA225B14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587D7-1756-4911-A484-61FBCD34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06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2D887-DCD9-4618-8434-C305D75A5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223D7-29C5-4975-AFF2-690C51F9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665CC-1EDB-495B-A0C8-F8C280D1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7D3CC-B687-4E51-A83D-7354D61A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34554-8298-4B78-9BBF-D980450C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933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2A4E-A39A-42A8-A8A8-6982A13B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1D05-5A71-4BAE-8095-4C214B564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2776F-2905-4AB8-95A9-CF3FB4C1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7BA6-4EE2-400D-9E07-60F6C738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A34A3-922B-48FC-A9B9-ADC7BC55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864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9726-06F3-48CC-A832-940AFA94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37494-EDEE-4A61-95BE-88F09B85F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302AE-6503-4C89-BA84-50DFA4C5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5AAF8-A3DB-4856-887C-7BF8D00B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0F79-4804-4BAE-9AD3-A80B5118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90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363C-7BA1-4DF4-99FA-5910200D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918A3-3FD8-4EEF-8B1E-0706C396F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41764-CB8E-46DA-BF7D-D5F7D90AC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80FE-DDA3-4920-BBCB-5AC80BEE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111A4-FAFB-45BF-AF61-77CA2E35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808B7-6162-45F5-B33C-DCDCADEB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510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0F99-BBB7-4393-8998-68B3F418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BAE00-6E3B-4699-84CC-7FAD8ACE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87470-9C66-4953-A9A9-3DB0B0854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423B9-FD1A-44E8-9C78-FE45DDB77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FFCE-806B-4469-AF3C-EB878D8DA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8D893-2301-4452-BE61-D4AAEAAA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3A130-5F52-41A5-9FF3-61E130E8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6BC28-83D2-415F-9493-C71F37D1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13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62EC-2F94-47DC-9B57-5C70637A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4E3B1-4ED4-4588-BB0A-9B2D006D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FF37F-0D10-4874-95E6-F566EE27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3226B-7B75-4AD5-853E-0C5508E6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81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65562-9324-4541-A805-167F1913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40A71-3BD2-415C-BCDE-54AAA930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B796B-C3ED-45D1-B6FF-0351DE89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47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8522-B046-425F-8CA0-72503CE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C142-EFBC-42FB-A0D8-6BD41550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15836-E5C3-427C-92EF-670A74803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189CD-4168-4148-81D8-A1E729CB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93689-B40D-4F4B-BDF2-CDBBFF92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1760F-E893-470D-B553-9525C976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901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238B-CFDD-4EF1-A973-BC422910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0C74F-D1DD-45A6-9B8B-5E6EF6500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2B8EE-2CF5-4DBA-A249-77503C4B4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27EE3-6A80-4FAE-B520-01E75F39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53C07-A007-45BB-97FB-6C2C6132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C85FC-B038-49C0-9878-B85A516A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38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0C9FC-B904-4805-BD1B-103DCD14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21163-7FF5-401C-84B0-691851E20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15BC-D3AA-4FD2-B7B4-BC2D1CAC0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B99D5-428C-4515-8B8A-CAB15AA5D98D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2AA-E8A4-415A-8FA1-A27A510C7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0DDA-075A-4508-A6B6-84FA529DD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8221-CBA6-47B5-955C-9DB355EEA4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90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F5407-F84D-4FDA-8086-355027D9B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4" y="390053"/>
            <a:ext cx="5025069" cy="335004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D9C8C23-E89A-4226-880B-ACD1A7AAA5FE}"/>
              </a:ext>
            </a:extLst>
          </p:cNvPr>
          <p:cNvGrpSpPr/>
          <p:nvPr/>
        </p:nvGrpSpPr>
        <p:grpSpPr>
          <a:xfrm>
            <a:off x="903095" y="425211"/>
            <a:ext cx="959261" cy="866695"/>
            <a:chOff x="547039" y="1558591"/>
            <a:chExt cx="2382476" cy="2114029"/>
          </a:xfrm>
          <a:solidFill>
            <a:srgbClr val="00B050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129939C-E7C6-42D6-B744-CD02450E89BB}"/>
                </a:ext>
              </a:extLst>
            </p:cNvPr>
            <p:cNvSpPr/>
            <p:nvPr/>
          </p:nvSpPr>
          <p:spPr>
            <a:xfrm rot="5400000">
              <a:off x="681262" y="1424368"/>
              <a:ext cx="2114029" cy="238247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873867-253A-4CD8-8179-593620CF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4" y="2048845"/>
              <a:ext cx="840213" cy="106939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94BEEB-0AD6-4439-805A-3749496E3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1"/>
          <a:stretch/>
        </p:blipFill>
        <p:spPr>
          <a:xfrm>
            <a:off x="6386006" y="390053"/>
            <a:ext cx="5080159" cy="335004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568D491-EFA6-4BD4-A61F-C3C171BD6A91}"/>
              </a:ext>
            </a:extLst>
          </p:cNvPr>
          <p:cNvGrpSpPr/>
          <p:nvPr/>
        </p:nvGrpSpPr>
        <p:grpSpPr>
          <a:xfrm>
            <a:off x="6352450" y="369303"/>
            <a:ext cx="862082" cy="886543"/>
            <a:chOff x="547039" y="1558591"/>
            <a:chExt cx="2382476" cy="2114029"/>
          </a:xfrm>
          <a:solidFill>
            <a:srgbClr val="00B050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4600EB6-00CA-422B-9C89-2D91F06E0FD9}"/>
                </a:ext>
              </a:extLst>
            </p:cNvPr>
            <p:cNvSpPr/>
            <p:nvPr/>
          </p:nvSpPr>
          <p:spPr>
            <a:xfrm rot="5400000">
              <a:off x="681262" y="1424368"/>
              <a:ext cx="2114029" cy="238247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321AD10-610E-401D-9C1E-FBC20449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4" y="2048845"/>
              <a:ext cx="840213" cy="106939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C8A7E4F-72BA-4B43-AC5E-6EA17CD6C4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/>
          <a:stretch/>
        </p:blipFill>
        <p:spPr>
          <a:xfrm>
            <a:off x="177436" y="4135284"/>
            <a:ext cx="3832497" cy="249741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D4EA446-A9E0-41F5-AB27-8CADCF35D047}"/>
              </a:ext>
            </a:extLst>
          </p:cNvPr>
          <p:cNvGrpSpPr/>
          <p:nvPr/>
        </p:nvGrpSpPr>
        <p:grpSpPr>
          <a:xfrm>
            <a:off x="177436" y="4141996"/>
            <a:ext cx="569183" cy="637625"/>
            <a:chOff x="547039" y="1558591"/>
            <a:chExt cx="2382476" cy="2114029"/>
          </a:xfrm>
          <a:solidFill>
            <a:srgbClr val="00B050"/>
          </a:solidFill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0A726B0-5DB8-4FAD-AC7A-5AA76951FB43}"/>
                </a:ext>
              </a:extLst>
            </p:cNvPr>
            <p:cNvSpPr/>
            <p:nvPr/>
          </p:nvSpPr>
          <p:spPr>
            <a:xfrm rot="5400000">
              <a:off x="681262" y="1424368"/>
              <a:ext cx="2114029" cy="238247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8572A64-F0BF-4DD2-8768-AC2EF2C8D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4" y="2048845"/>
              <a:ext cx="840213" cy="1069393"/>
            </a:xfrm>
            <a:prstGeom prst="rect">
              <a:avLst/>
            </a:prstGeom>
            <a:grpFill/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6F4CFCE-1550-42BF-85A6-87F495D31F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9"/>
          <a:stretch/>
        </p:blipFill>
        <p:spPr>
          <a:xfrm>
            <a:off x="4222207" y="4129540"/>
            <a:ext cx="3747585" cy="249741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8C7D638-402E-45E8-8595-92ACD84219AF}"/>
              </a:ext>
            </a:extLst>
          </p:cNvPr>
          <p:cNvGrpSpPr/>
          <p:nvPr/>
        </p:nvGrpSpPr>
        <p:grpSpPr>
          <a:xfrm>
            <a:off x="4179750" y="4082846"/>
            <a:ext cx="676591" cy="719972"/>
            <a:chOff x="547039" y="1558591"/>
            <a:chExt cx="2382476" cy="2114029"/>
          </a:xfrm>
          <a:solidFill>
            <a:srgbClr val="00B050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4B0AAEC-C4CC-4FEB-8529-462F5B5BC299}"/>
                </a:ext>
              </a:extLst>
            </p:cNvPr>
            <p:cNvSpPr/>
            <p:nvPr/>
          </p:nvSpPr>
          <p:spPr>
            <a:xfrm rot="5400000">
              <a:off x="681262" y="1424368"/>
              <a:ext cx="2114029" cy="238247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321E8F-0EC7-432F-9C7E-2D38DB3E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4" y="2048845"/>
              <a:ext cx="840213" cy="1069393"/>
            </a:xfrm>
            <a:prstGeom prst="rect">
              <a:avLst/>
            </a:prstGeom>
            <a:grpFill/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CE7E47B-E7AA-4FF0-B491-F58E14C60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75" y="4135744"/>
            <a:ext cx="3747585" cy="249839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92E9FEA-F982-42C0-A4B3-7F369C6DEBC8}"/>
              </a:ext>
            </a:extLst>
          </p:cNvPr>
          <p:cNvGrpSpPr/>
          <p:nvPr/>
        </p:nvGrpSpPr>
        <p:grpSpPr>
          <a:xfrm>
            <a:off x="8182062" y="4100823"/>
            <a:ext cx="676591" cy="719972"/>
            <a:chOff x="547039" y="1558591"/>
            <a:chExt cx="2382476" cy="2114029"/>
          </a:xfrm>
          <a:solidFill>
            <a:srgbClr val="00B050"/>
          </a:solidFill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7E96D4D-EBE4-4270-B231-857C869DA970}"/>
                </a:ext>
              </a:extLst>
            </p:cNvPr>
            <p:cNvSpPr/>
            <p:nvPr/>
          </p:nvSpPr>
          <p:spPr>
            <a:xfrm rot="5400000">
              <a:off x="681262" y="1424368"/>
              <a:ext cx="2114029" cy="238247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80C33D6-AF6A-4752-9289-AFF7DD81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4" y="2048845"/>
              <a:ext cx="840213" cy="106939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9184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i5Lenovo IdeaPad310</dc:creator>
  <cp:lastModifiedBy>i5Lenovo IdeaPad310</cp:lastModifiedBy>
  <cp:revision>9</cp:revision>
  <dcterms:created xsi:type="dcterms:W3CDTF">2021-01-13T05:28:19Z</dcterms:created>
  <dcterms:modified xsi:type="dcterms:W3CDTF">2021-01-21T07:03:37Z</dcterms:modified>
</cp:coreProperties>
</file>